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BA6"/>
    <a:srgbClr val="2867A0"/>
    <a:srgbClr val="2154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40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-53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00CD1-8A22-4A04-8D17-97360A61A478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22AE5-1C07-46CD-B0A9-84F15C0531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862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677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2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863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968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805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188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50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04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175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504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08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C834-640C-4586-835E-2E550AB8009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499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4" y="289087"/>
            <a:ext cx="11264465" cy="49665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744" y="59222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ФИО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9557" y="2339546"/>
            <a:ext cx="11343502" cy="2842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6221" y="3074830"/>
            <a:ext cx="113012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 РАЗМЕЩЕНИИ ИНФОРМАЦИИ </a:t>
            </a:r>
          </a:p>
          <a:p>
            <a:r>
              <a:rPr lang="ru-RU" sz="4000" b="1" dirty="0" smtClean="0"/>
              <a:t>О ПРОТИВОДЕЙСТВИИ КОРРУПЦИИ </a:t>
            </a:r>
          </a:p>
          <a:p>
            <a:r>
              <a:rPr lang="ru-RU" sz="4000" b="1" dirty="0" smtClean="0"/>
              <a:t>НА ОФИЦИАЛЬНЫХ САЙТАХ ОРГАНИЗАЦИЙ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64123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5" y="363004"/>
            <a:ext cx="11452611" cy="49524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087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25" y="292124"/>
            <a:ext cx="11508546" cy="59881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8740" y="1199072"/>
            <a:ext cx="11136702" cy="319177"/>
          </a:xfrm>
          <a:prstGeom prst="rect">
            <a:avLst/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67481" y="1192802"/>
            <a:ext cx="7646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Независимая антикоррупционная экспертиза проектов нормативных правовых актов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6045" y="1276709"/>
            <a:ext cx="353683" cy="319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51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0636"/>
          <a:stretch>
            <a:fillRect/>
          </a:stretch>
        </p:blipFill>
        <p:spPr>
          <a:xfrm>
            <a:off x="344469" y="310957"/>
            <a:ext cx="11415435" cy="5430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6605" y="5634681"/>
            <a:ext cx="11557687" cy="733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1486" y="5736560"/>
            <a:ext cx="6693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Раздел </a:t>
            </a:r>
            <a:r>
              <a:rPr lang="en-US" sz="1400" i="1" dirty="0" smtClean="0"/>
              <a:t>II </a:t>
            </a:r>
            <a:r>
              <a:rPr lang="ru-RU" sz="1400" i="1" dirty="0" smtClean="0"/>
              <a:t>Постановления Правительства Республики Бурятия от 22.08.2013 №453</a:t>
            </a:r>
            <a:endParaRPr lang="ru-RU" sz="14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202"/>
          <a:stretch>
            <a:fillRect/>
          </a:stretch>
        </p:blipFill>
        <p:spPr>
          <a:xfrm>
            <a:off x="362309" y="992032"/>
            <a:ext cx="11378054" cy="45547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4961" b="10248"/>
          <a:stretch>
            <a:fillRect/>
          </a:stretch>
        </p:blipFill>
        <p:spPr>
          <a:xfrm>
            <a:off x="359433" y="4994694"/>
            <a:ext cx="11378054" cy="612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9676" y="4839419"/>
            <a:ext cx="8167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Положение о Комиссии по соблюдению требований к служебному поведению и урегулированию конфликта интересов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98063" y="4941168"/>
            <a:ext cx="91690" cy="916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83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" y="296779"/>
            <a:ext cx="12189480" cy="6561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672" y="241540"/>
            <a:ext cx="741009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ПОРУЧЕНИЯ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" y="828136"/>
            <a:ext cx="12192000" cy="6029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3298" y="1026543"/>
            <a:ext cx="11326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Государственным учреждениям, подведомственным Министерству образования и науки Республики Бурятия, районным (городским) органам управления образования, муниципальным образовательным организациям необходимо на сайте учреждений раздел «Противодействие коррупции», привести в соответствие с Едиными требованиями к размещению и наполнению подразделов официальных сайтов исполнительных органов государственной власти Республики Бурятия, посвященных вопросам противодействия коррупции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0551" y="2570672"/>
            <a:ext cx="5996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Постановление Правительства Республики Бурятия от 22.08.2013 №453</a:t>
            </a:r>
            <a:endParaRPr lang="ru-RU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90422" y="3361425"/>
            <a:ext cx="11326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Государственным учреждениям, подведомственным Министерству образования и науки Республики Бурятия, районным (городским) органам управления образования, муниципальным образовательным организациям продолжить работу направленную на формирование антикоррупционного самосознания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489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40" y="408728"/>
            <a:ext cx="11339824" cy="49836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65453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134</Words>
  <Application>Microsoft Office PowerPoint</Application>
  <PresentationFormat>Произвольный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Sayana</dc:creator>
  <cp:lastModifiedBy>user</cp:lastModifiedBy>
  <cp:revision>8</cp:revision>
  <dcterms:created xsi:type="dcterms:W3CDTF">2022-09-14T05:46:15Z</dcterms:created>
  <dcterms:modified xsi:type="dcterms:W3CDTF">2022-09-19T02:23:38Z</dcterms:modified>
</cp:coreProperties>
</file>